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317" r:id="rId9"/>
    <p:sldId id="264" r:id="rId10"/>
    <p:sldId id="265" r:id="rId11"/>
    <p:sldId id="266" r:id="rId12"/>
    <p:sldId id="267" r:id="rId13"/>
    <p:sldId id="268" r:id="rId14"/>
    <p:sldId id="269" r:id="rId15"/>
    <p:sldId id="319" r:id="rId16"/>
    <p:sldId id="320" r:id="rId17"/>
    <p:sldId id="271" r:id="rId18"/>
    <p:sldId id="272" r:id="rId19"/>
    <p:sldId id="273" r:id="rId20"/>
    <p:sldId id="274" r:id="rId21"/>
    <p:sldId id="275" r:id="rId22"/>
    <p:sldId id="276" r:id="rId23"/>
    <p:sldId id="280" r:id="rId24"/>
    <p:sldId id="277" r:id="rId25"/>
    <p:sldId id="278" r:id="rId26"/>
    <p:sldId id="281" r:id="rId27"/>
    <p:sldId id="279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257" r:id="rId64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E0F64-D300-4A2E-8D03-C03D47DFD8A6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49618-1082-4DBB-82E5-C5AF41640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На лекции в обществе «Знание»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семинаре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Рабочий момент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Байкал. 1989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Отдел в 1994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1995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35-летие отдела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Омск, 1998 год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База «Трубник». 1999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Сергей Николаевич Черников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рабочем кабинете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Любимая дача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Отдел в 2006 году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База «Трубник». 13-я конференция.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Круиз </a:t>
            </a:r>
            <a:r>
              <a:rPr lang="en-US" dirty="0" smtClean="0"/>
              <a:t>“</a:t>
            </a:r>
            <a:r>
              <a:rPr lang="ru-RU" dirty="0" smtClean="0"/>
              <a:t>Пермь</a:t>
            </a:r>
            <a:r>
              <a:rPr lang="ru-RU" baseline="0" dirty="0" smtClean="0"/>
              <a:t> – Астрахань</a:t>
            </a:r>
            <a:r>
              <a:rPr lang="en-US" baseline="0" dirty="0" smtClean="0"/>
              <a:t>”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1963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75-летний юбилей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Выставка основных работ Ивана Ивановича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Тезисы Международного математического конгресса в</a:t>
            </a:r>
            <a:r>
              <a:rPr lang="ru-RU" baseline="0" dirty="0" smtClean="0"/>
              <a:t> Москве в 1966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Школа Ивана Ивановича Еремина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Байкал. 1970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субботник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49618-1082-4DBB-82E5-C5AF416402E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A62E-E888-42A5-97CA-E3FA8536D9B9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2972-2E83-4961-8893-63ABD704B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A62E-E888-42A5-97CA-E3FA8536D9B9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2972-2E83-4961-8893-63ABD704B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A62E-E888-42A5-97CA-E3FA8536D9B9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2972-2E83-4961-8893-63ABD704B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A62E-E888-42A5-97CA-E3FA8536D9B9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2972-2E83-4961-8893-63ABD704B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A62E-E888-42A5-97CA-E3FA8536D9B9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2972-2E83-4961-8893-63ABD704B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A62E-E888-42A5-97CA-E3FA8536D9B9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2972-2E83-4961-8893-63ABD704B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A62E-E888-42A5-97CA-E3FA8536D9B9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2972-2E83-4961-8893-63ABD704B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A62E-E888-42A5-97CA-E3FA8536D9B9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2972-2E83-4961-8893-63ABD704B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A62E-E888-42A5-97CA-E3FA8536D9B9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2972-2E83-4961-8893-63ABD704B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A62E-E888-42A5-97CA-E3FA8536D9B9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2972-2E83-4961-8893-63ABD704B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1A62E-E888-42A5-97CA-E3FA8536D9B9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2972-2E83-4961-8893-63ABD704B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1A62E-E888-42A5-97CA-E3FA8536D9B9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92972-2E83-4961-8893-63ABD704B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Иван Иванович Еремин</a:t>
            </a:r>
            <a:b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Фотохроника   1961 – 2013гг.</a:t>
            </a:r>
            <a:r>
              <a:rPr lang="ru-RU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371600" y="5638799"/>
            <a:ext cx="6400800" cy="45719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  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71.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41525" y="0"/>
            <a:ext cx="5059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71.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55613"/>
            <a:ext cx="9144000" cy="5945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71.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17500"/>
            <a:ext cx="9144000" cy="622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81.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81.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34988"/>
            <a:ext cx="9144000" cy="578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4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2400" y="557064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_1.bmp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76672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94.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728663"/>
            <a:ext cx="9144000" cy="54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95.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770063" y="0"/>
            <a:ext cx="5602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96.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60388"/>
            <a:ext cx="9144000" cy="573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60.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247900" y="0"/>
            <a:ext cx="4646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96.1b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79388"/>
            <a:ext cx="9144000" cy="649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96.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132013" y="0"/>
            <a:ext cx="4878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96.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50850"/>
            <a:ext cx="9144000" cy="5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98a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38113"/>
            <a:ext cx="9144000" cy="658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97.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95250"/>
            <a:ext cx="9144000" cy="666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97.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53988"/>
            <a:ext cx="9144000" cy="6548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98b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9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98675" y="0"/>
            <a:ext cx="4946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99.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54038"/>
            <a:ext cx="9144000" cy="5748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0a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33388"/>
            <a:ext cx="9144000" cy="5989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60.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955800" y="0"/>
            <a:ext cx="5230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6.3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6.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6.3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6.3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638" y="0"/>
            <a:ext cx="9102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6n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11213"/>
            <a:ext cx="9144000" cy="523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.0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887538" y="0"/>
            <a:ext cx="5367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.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.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.03a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.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57188"/>
            <a:ext cx="9144000" cy="6142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61.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204913" y="0"/>
            <a:ext cx="6732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.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7.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 (1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 (2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 (3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 (4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 (5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 (8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 (9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 (10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63.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17475"/>
            <a:ext cx="9144000" cy="662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 (11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 (12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 (13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 (15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 (16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m (1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m (2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m (3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08m (4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3.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65.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30200"/>
            <a:ext cx="9144000" cy="61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3.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04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0402a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Школа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036638" y="0"/>
            <a:ext cx="7069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65s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3200" y="0"/>
            <a:ext cx="873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.bmp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73038"/>
            <a:ext cx="9144000" cy="651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70.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280988"/>
            <a:ext cx="9144000" cy="629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200</Words>
  <Application>Microsoft Office PowerPoint</Application>
  <PresentationFormat>Экран (4:3)</PresentationFormat>
  <Paragraphs>128</Paragraphs>
  <Slides>63</Slides>
  <Notes>63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 Иван Иванович Еремин   Фотохроника   1961 – 2013гг.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</vt:vector>
  </TitlesOfParts>
  <Company>IMM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nng</dc:creator>
  <cp:lastModifiedBy>nng</cp:lastModifiedBy>
  <cp:revision>19</cp:revision>
  <dcterms:created xsi:type="dcterms:W3CDTF">2015-02-26T06:52:29Z</dcterms:created>
  <dcterms:modified xsi:type="dcterms:W3CDTF">2015-02-27T08:53:38Z</dcterms:modified>
</cp:coreProperties>
</file>